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9"/>
  </p:notesMasterIdLst>
  <p:sldIdLst>
    <p:sldId id="256" r:id="rId3"/>
    <p:sldId id="258" r:id="rId4"/>
    <p:sldId id="286" r:id="rId5"/>
    <p:sldId id="31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12"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5143500" type="screen16x9"/>
  <p:notesSz cx="6858000" cy="9144000"/>
  <p:embeddedFontLst>
    <p:embeddedFont>
      <p:font typeface="Albert Sans" pitchFamily="2" charset="77"/>
      <p:regular r:id="rId60"/>
      <p:bold r:id="rId61"/>
      <p:italic r:id="rId62"/>
      <p:boldItalic r:id="rId63"/>
    </p:embeddedFont>
    <p:embeddedFont>
      <p:font typeface="Alexandria" pitchFamily="2" charset="-78"/>
      <p:regular r:id="rId64"/>
      <p:bold r:id="rId65"/>
    </p:embeddedFont>
    <p:embeddedFont>
      <p:font typeface="Alexandria Medium" pitchFamily="2" charset="-78"/>
      <p:regular r:id="rId66"/>
      <p:bold r:id="rId67"/>
    </p:embeddedFont>
    <p:embeddedFont>
      <p:font typeface="Amatic SC" pitchFamily="2" charset="-79"/>
      <p:regular r:id="rId68"/>
      <p:bold r:id="rId69"/>
    </p:embeddedFont>
    <p:embeddedFont>
      <p:font typeface="Proxima Nova" panose="02000506030000020004" pitchFamily="2" charset="0"/>
      <p:regular r:id="rId70"/>
      <p:bold r:id="rId71"/>
      <p:italic r:id="rId72"/>
      <p:boldItalic r:id="rId73"/>
    </p:embeddedFont>
    <p:embeddedFont>
      <p:font typeface="Proxima Nova Semibold" panose="02000506030000020004" pitchFamily="2" charset="0"/>
      <p:regular r:id="rId74"/>
      <p:bold r:id="rId75"/>
      <p:italic r:id="rId76"/>
      <p:boldItalic r:id="rId77"/>
    </p:embeddedFont>
    <p:embeddedFont>
      <p:font typeface="Roboto Medium"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33D16-3101-402E-BF78-D12FA6E878D3}">
  <a:tblStyle styleId="{7CC33D16-3101-402E-BF78-D12FA6E87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A701B3-F646-4566-B47C-E3DEAA2E35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4"/>
    <p:restoredTop sz="94710"/>
  </p:normalViewPr>
  <p:slideViewPr>
    <p:cSldViewPr snapToGrid="0">
      <p:cViewPr>
        <p:scale>
          <a:sx n="167" d="100"/>
          <a:sy n="167" d="100"/>
        </p:scale>
        <p:origin x="1088" y="704"/>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D264A73D-7DAC-85C9-7F7C-3ED16A06FE2A}"/>
            </a:ext>
          </a:extLst>
        </p:cNvPr>
        <p:cNvGrpSpPr/>
        <p:nvPr/>
      </p:nvGrpSpPr>
      <p:grpSpPr>
        <a:xfrm>
          <a:off x="0" y="0"/>
          <a:ext cx="0" cy="0"/>
          <a:chOff x="0" y="0"/>
          <a:chExt cx="0" cy="0"/>
        </a:xfrm>
      </p:grpSpPr>
      <p:sp>
        <p:nvSpPr>
          <p:cNvPr id="567" name="Google Shape;567;g2572bee519d_0_853:notes">
            <a:extLst>
              <a:ext uri="{FF2B5EF4-FFF2-40B4-BE49-F238E27FC236}">
                <a16:creationId xmlns:a16="http://schemas.microsoft.com/office/drawing/2014/main" id="{C952D913-A044-8D71-7CB6-F9116C387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a:extLst>
              <a:ext uri="{FF2B5EF4-FFF2-40B4-BE49-F238E27FC236}">
                <a16:creationId xmlns:a16="http://schemas.microsoft.com/office/drawing/2014/main" id="{43E77C24-9A05-4D23-F548-84859E656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558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F508A7B-0158-10B5-8BF8-1213BD48D627}"/>
            </a:ext>
          </a:extLst>
        </p:cNvPr>
        <p:cNvGrpSpPr/>
        <p:nvPr/>
      </p:nvGrpSpPr>
      <p:grpSpPr>
        <a:xfrm>
          <a:off x="0" y="0"/>
          <a:ext cx="0" cy="0"/>
          <a:chOff x="0" y="0"/>
          <a:chExt cx="0" cy="0"/>
        </a:xfrm>
      </p:grpSpPr>
      <p:sp>
        <p:nvSpPr>
          <p:cNvPr id="203" name="Google Shape;203;g2553b51d4ff_0_89:notes">
            <a:extLst>
              <a:ext uri="{FF2B5EF4-FFF2-40B4-BE49-F238E27FC236}">
                <a16:creationId xmlns:a16="http://schemas.microsoft.com/office/drawing/2014/main" id="{393C8255-2FB6-43C4-7F2C-5A424DC65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a:extLst>
              <a:ext uri="{FF2B5EF4-FFF2-40B4-BE49-F238E27FC236}">
                <a16:creationId xmlns:a16="http://schemas.microsoft.com/office/drawing/2014/main" id="{B1A9687D-CBC3-EF48-AD40-08D3D8AF6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72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64008" y="0"/>
            <a:ext cx="9208008" cy="5212080"/>
          </a:xfrm>
          <a:prstGeom prst="rect">
            <a:avLst/>
          </a:prstGeom>
          <a:noFill/>
          <a:ln>
            <a:noFill/>
          </a:ln>
        </p:spPr>
      </p:pic>
      <p:pic>
        <p:nvPicPr>
          <p:cNvPr id="10" name="Google Shape;10;p2"/>
          <p:cNvPicPr preferRelativeResize="0"/>
          <p:nvPr/>
        </p:nvPicPr>
        <p:blipFill rotWithShape="1">
          <a:blip r:embed="rId2">
            <a:alphaModFix/>
            <a:duotone>
              <a:prstClr val="black"/>
              <a:srgbClr val="FF0000">
                <a:tint val="45000"/>
                <a:satMod val="400000"/>
              </a:srgbClr>
            </a:duotone>
          </a:blip>
          <a:srcRect l="-19689" t="41478" r="19690" b="2272"/>
          <a:stretch/>
        </p:blipFill>
        <p:spPr>
          <a:xfrm>
            <a:off x="0" y="-68581"/>
            <a:ext cx="9144000" cy="5212081"/>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62753" y="-1"/>
            <a:ext cx="9206753" cy="5208494"/>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27.jp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5"/>
          <p:cNvSpPr txBox="1">
            <a:spLocks noGrp="1"/>
          </p:cNvSpPr>
          <p:nvPr>
            <p:ph type="subTitle" idx="1"/>
          </p:nvPr>
        </p:nvSpPr>
        <p:spPr>
          <a:xfrm>
            <a:off x="4228973" y="3072171"/>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Progresso da</a:t>
            </a:r>
            <a:r>
              <a:rPr lang="en" b="1" dirty="0"/>
              <a:t> </a:t>
            </a:r>
            <a:r>
              <a:rPr lang="en" b="1" dirty="0" err="1"/>
              <a:t>Prova</a:t>
            </a:r>
            <a:r>
              <a:rPr lang="en" b="1" dirty="0"/>
              <a:t> de </a:t>
            </a:r>
            <a:r>
              <a:rPr lang="en" b="1" dirty="0" err="1"/>
              <a:t>Aptidão</a:t>
            </a:r>
            <a:r>
              <a:rPr lang="en" b="1" dirty="0"/>
              <a:t> </a:t>
            </a:r>
            <a:r>
              <a:rPr lang="en" b="1" dirty="0" err="1"/>
              <a:t>Profissional</a:t>
            </a:r>
            <a:endParaRPr b="1" dirty="0"/>
          </a:p>
        </p:txBody>
      </p:sp>
      <p:pic>
        <p:nvPicPr>
          <p:cNvPr id="6" name="Gráfico 5">
            <a:extLst>
              <a:ext uri="{FF2B5EF4-FFF2-40B4-BE49-F238E27FC236}">
                <a16:creationId xmlns:a16="http://schemas.microsoft.com/office/drawing/2014/main" id="{40C091C5-16E2-063F-025D-9055F8A3E459}"/>
              </a:ext>
            </a:extLst>
          </p:cNvPr>
          <p:cNvPicPr>
            <a:picLocks noChangeAspect="1"/>
          </p:cNvPicPr>
          <p:nvPr/>
        </p:nvPicPr>
        <p:blipFill>
          <a:blip r:embed="rId3">
            <a:extLst>
              <a:ext uri="{96DAC541-7B7A-43D3-8B79-37D633B846F1}">
                <asvg:svgBlip xmlns:asvg="http://schemas.microsoft.com/office/drawing/2016/SVG/main" r:embed="rId4"/>
              </a:ext>
            </a:extLst>
          </a:blip>
          <a:srcRect r="11392"/>
          <a:stretch/>
        </p:blipFill>
        <p:spPr>
          <a:xfrm>
            <a:off x="1122507" y="1530727"/>
            <a:ext cx="6898985" cy="2082046"/>
          </a:xfrm>
          <a:prstGeom prst="rect">
            <a:avLst/>
          </a:prstGeom>
        </p:spPr>
      </p:pic>
      <p:pic>
        <p:nvPicPr>
          <p:cNvPr id="8" name="Imagem 7">
            <a:extLst>
              <a:ext uri="{FF2B5EF4-FFF2-40B4-BE49-F238E27FC236}">
                <a16:creationId xmlns:a16="http://schemas.microsoft.com/office/drawing/2014/main" id="{4052C3FA-A996-BBB2-0E53-8EE45C0C84CD}"/>
              </a:ext>
            </a:extLst>
          </p:cNvPr>
          <p:cNvPicPr>
            <a:picLocks noChangeAspect="1"/>
          </p:cNvPicPr>
          <p:nvPr/>
        </p:nvPicPr>
        <p:blipFill>
          <a:blip r:embed="rId5"/>
          <a:stretch>
            <a:fillRect/>
          </a:stretch>
        </p:blipFill>
        <p:spPr>
          <a:xfrm>
            <a:off x="110699" y="155764"/>
            <a:ext cx="388200" cy="388200"/>
          </a:xfrm>
          <a:prstGeom prst="rect">
            <a:avLst/>
          </a:prstGeom>
        </p:spPr>
      </p:pic>
      <p:pic>
        <p:nvPicPr>
          <p:cNvPr id="10" name="Imagem 9">
            <a:extLst>
              <a:ext uri="{FF2B5EF4-FFF2-40B4-BE49-F238E27FC236}">
                <a16:creationId xmlns:a16="http://schemas.microsoft.com/office/drawing/2014/main" id="{331753A5-DE71-5300-FA33-ADDC999C18F1}"/>
              </a:ext>
            </a:extLst>
          </p:cNvPr>
          <p:cNvPicPr>
            <a:picLocks noChangeAspect="1"/>
          </p:cNvPicPr>
          <p:nvPr/>
        </p:nvPicPr>
        <p:blipFill>
          <a:blip r:embed="rId6"/>
          <a:stretch>
            <a:fillRect/>
          </a:stretch>
        </p:blipFill>
        <p:spPr>
          <a:xfrm>
            <a:off x="110699" y="4716914"/>
            <a:ext cx="1458259" cy="324612"/>
          </a:xfrm>
          <a:prstGeom prst="rect">
            <a:avLst/>
          </a:prstGeom>
        </p:spPr>
      </p:pic>
      <p:sp>
        <p:nvSpPr>
          <p:cNvPr id="11" name="Google Shape;191;p35">
            <a:extLst>
              <a:ext uri="{FF2B5EF4-FFF2-40B4-BE49-F238E27FC236}">
                <a16:creationId xmlns:a16="http://schemas.microsoft.com/office/drawing/2014/main" id="{461C4AEA-36F6-8029-DE3D-6DEDCEB1010B}"/>
              </a:ext>
            </a:extLst>
          </p:cNvPr>
          <p:cNvSpPr txBox="1">
            <a:spLocks/>
          </p:cNvSpPr>
          <p:nvPr/>
        </p:nvSpPr>
        <p:spPr>
          <a:xfrm>
            <a:off x="6371539" y="3342472"/>
            <a:ext cx="1717834" cy="38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r>
              <a:rPr lang="pt-PT" dirty="0"/>
              <a:t>por</a:t>
            </a:r>
            <a:r>
              <a:rPr lang="pt-PT" b="1" dirty="0"/>
              <a:t> Tomé Almeida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715100"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01</a:t>
            </a:r>
            <a:endParaRPr dirty="0">
              <a:solidFill>
                <a:srgbClr val="FF0000"/>
              </a:solidFill>
            </a:endParaRPr>
          </a:p>
        </p:txBody>
      </p:sp>
      <p:sp>
        <p:nvSpPr>
          <p:cNvPr id="207" name="Google Shape;207;p37"/>
          <p:cNvSpPr txBox="1">
            <a:spLocks noGrp="1"/>
          </p:cNvSpPr>
          <p:nvPr>
            <p:ph type="subTitle" idx="1"/>
          </p:nvPr>
        </p:nvSpPr>
        <p:spPr>
          <a:xfrm>
            <a:off x="1253524" y="1456972"/>
            <a:ext cx="2915063"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a:t>
            </a:r>
            <a:r>
              <a:rPr lang="en" dirty="0" err="1"/>
              <a:t>utilizadas</a:t>
            </a:r>
            <a:endParaRPr dirty="0"/>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Índice</a:t>
            </a:r>
            <a:endParaRPr dirty="0"/>
          </a:p>
        </p:txBody>
      </p:sp>
      <p:sp>
        <p:nvSpPr>
          <p:cNvPr id="209" name="Google Shape;209;p37"/>
          <p:cNvSpPr txBox="1">
            <a:spLocks noGrp="1"/>
          </p:cNvSpPr>
          <p:nvPr>
            <p:ph type="title" idx="3"/>
          </p:nvPr>
        </p:nvSpPr>
        <p:spPr>
          <a:xfrm>
            <a:off x="715100" y="21931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02</a:t>
            </a:r>
            <a:endParaRPr>
              <a:solidFill>
                <a:srgbClr val="FF0000"/>
              </a:solidFill>
            </a:endParaRPr>
          </a:p>
        </p:txBody>
      </p:sp>
      <p:sp>
        <p:nvSpPr>
          <p:cNvPr id="210" name="Google Shape;210;p37"/>
          <p:cNvSpPr txBox="1">
            <a:spLocks noGrp="1"/>
          </p:cNvSpPr>
          <p:nvPr>
            <p:ph type="subTitle" idx="4"/>
          </p:nvPr>
        </p:nvSpPr>
        <p:spPr>
          <a:xfrm>
            <a:off x="1253524" y="2193180"/>
            <a:ext cx="2798521"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Metodologia</a:t>
            </a:r>
            <a:r>
              <a:rPr lang="en" dirty="0"/>
              <a:t> </a:t>
            </a:r>
            <a:r>
              <a:rPr lang="en" dirty="0" err="1"/>
              <a:t>escolhida</a:t>
            </a:r>
            <a:endParaRPr dirty="0"/>
          </a:p>
        </p:txBody>
      </p:sp>
      <p:sp>
        <p:nvSpPr>
          <p:cNvPr id="211" name="Google Shape;211;p37"/>
          <p:cNvSpPr txBox="1">
            <a:spLocks noGrp="1"/>
          </p:cNvSpPr>
          <p:nvPr>
            <p:ph type="title" idx="5"/>
          </p:nvPr>
        </p:nvSpPr>
        <p:spPr>
          <a:xfrm>
            <a:off x="715100" y="29293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03</a:t>
            </a:r>
            <a:endParaRPr>
              <a:solidFill>
                <a:srgbClr val="FF0000"/>
              </a:solidFill>
            </a:endParaRPr>
          </a:p>
        </p:txBody>
      </p:sp>
      <p:sp>
        <p:nvSpPr>
          <p:cNvPr id="212" name="Google Shape;212;p37"/>
          <p:cNvSpPr txBox="1">
            <a:spLocks noGrp="1"/>
          </p:cNvSpPr>
          <p:nvPr>
            <p:ph type="subTitle" idx="6"/>
          </p:nvPr>
        </p:nvSpPr>
        <p:spPr>
          <a:xfrm>
            <a:off x="1253525" y="2929387"/>
            <a:ext cx="2484242"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Logótipo</a:t>
            </a:r>
            <a:endParaRPr dirty="0"/>
          </a:p>
        </p:txBody>
      </p:sp>
      <p:sp>
        <p:nvSpPr>
          <p:cNvPr id="213" name="Google Shape;213;p37"/>
          <p:cNvSpPr txBox="1">
            <a:spLocks noGrp="1"/>
          </p:cNvSpPr>
          <p:nvPr>
            <p:ph type="title" idx="7"/>
          </p:nvPr>
        </p:nvSpPr>
        <p:spPr>
          <a:xfrm>
            <a:off x="715100" y="36655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04</a:t>
            </a:r>
            <a:endParaRPr>
              <a:solidFill>
                <a:srgbClr val="FF0000"/>
              </a:solidFill>
            </a:endParaRPr>
          </a:p>
        </p:txBody>
      </p:sp>
      <p:sp>
        <p:nvSpPr>
          <p:cNvPr id="214" name="Google Shape;214;p37"/>
          <p:cNvSpPr txBox="1">
            <a:spLocks noGrp="1"/>
          </p:cNvSpPr>
          <p:nvPr>
            <p:ph type="subTitle" idx="8"/>
          </p:nvPr>
        </p:nvSpPr>
        <p:spPr>
          <a:xfrm>
            <a:off x="1253525" y="3665595"/>
            <a:ext cx="3318475"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Escolha</a:t>
            </a:r>
            <a:r>
              <a:rPr lang="en" dirty="0"/>
              <a:t> da paleta de cores</a:t>
            </a:r>
            <a:endParaRPr dirty="0"/>
          </a:p>
        </p:txBody>
      </p:sp>
      <p:sp>
        <p:nvSpPr>
          <p:cNvPr id="215" name="Google Shape;215;p37"/>
          <p:cNvSpPr txBox="1">
            <a:spLocks noGrp="1"/>
          </p:cNvSpPr>
          <p:nvPr>
            <p:ph type="title" idx="9"/>
          </p:nvPr>
        </p:nvSpPr>
        <p:spPr>
          <a:xfrm>
            <a:off x="4867733"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05</a:t>
            </a:r>
            <a:endParaRPr>
              <a:solidFill>
                <a:srgbClr val="FF0000"/>
              </a:solidFill>
            </a:endParaRPr>
          </a:p>
        </p:txBody>
      </p:sp>
      <p:sp>
        <p:nvSpPr>
          <p:cNvPr id="216" name="Google Shape;216;p37"/>
          <p:cNvSpPr txBox="1">
            <a:spLocks noGrp="1"/>
          </p:cNvSpPr>
          <p:nvPr>
            <p:ph type="subTitle" idx="13"/>
          </p:nvPr>
        </p:nvSpPr>
        <p:spPr>
          <a:xfrm>
            <a:off x="5406234" y="1456972"/>
            <a:ext cx="3022666"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Instalação</a:t>
            </a:r>
            <a:r>
              <a:rPr lang="en" dirty="0"/>
              <a:t> do template</a:t>
            </a:r>
            <a:endParaRPr dirty="0"/>
          </a:p>
        </p:txBody>
      </p:sp>
      <p:sp>
        <p:nvSpPr>
          <p:cNvPr id="217" name="Google Shape;217;p37"/>
          <p:cNvSpPr txBox="1">
            <a:spLocks noGrp="1"/>
          </p:cNvSpPr>
          <p:nvPr>
            <p:ph type="title" idx="14"/>
          </p:nvPr>
        </p:nvSpPr>
        <p:spPr>
          <a:xfrm>
            <a:off x="4867733" y="2193169"/>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06</a:t>
            </a:r>
            <a:endParaRPr>
              <a:solidFill>
                <a:srgbClr val="FF0000"/>
              </a:solidFill>
            </a:endParaRPr>
          </a:p>
        </p:txBody>
      </p:sp>
      <p:sp>
        <p:nvSpPr>
          <p:cNvPr id="218" name="Google Shape;218;p37"/>
          <p:cNvSpPr txBox="1">
            <a:spLocks noGrp="1"/>
          </p:cNvSpPr>
          <p:nvPr>
            <p:ph type="subTitle" idx="15"/>
          </p:nvPr>
        </p:nvSpPr>
        <p:spPr>
          <a:xfrm>
            <a:off x="5406234" y="219316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Edição do </a:t>
            </a:r>
            <a:r>
              <a:rPr lang="pt-PT" dirty="0" err="1"/>
              <a:t>template</a:t>
            </a:r>
            <a:endParaRPr dirty="0"/>
          </a:p>
        </p:txBody>
      </p:sp>
      <p:sp>
        <p:nvSpPr>
          <p:cNvPr id="219" name="Google Shape;219;p37"/>
          <p:cNvSpPr txBox="1">
            <a:spLocks noGrp="1"/>
          </p:cNvSpPr>
          <p:nvPr>
            <p:ph type="title" idx="16"/>
          </p:nvPr>
        </p:nvSpPr>
        <p:spPr>
          <a:xfrm>
            <a:off x="4867733" y="292937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07</a:t>
            </a:r>
            <a:endParaRPr>
              <a:solidFill>
                <a:srgbClr val="FF0000"/>
              </a:solidFill>
            </a:endParaRPr>
          </a:p>
        </p:txBody>
      </p:sp>
      <p:sp>
        <p:nvSpPr>
          <p:cNvPr id="220" name="Google Shape;220;p37"/>
          <p:cNvSpPr txBox="1">
            <a:spLocks noGrp="1"/>
          </p:cNvSpPr>
          <p:nvPr>
            <p:ph type="subTitle" idx="17"/>
          </p:nvPr>
        </p:nvSpPr>
        <p:spPr>
          <a:xfrm>
            <a:off x="5406234" y="292936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Cloud</a:t>
            </a:r>
            <a:endParaRPr dirty="0"/>
          </a:p>
        </p:txBody>
      </p:sp>
      <p:sp>
        <p:nvSpPr>
          <p:cNvPr id="221" name="Google Shape;221;p37"/>
          <p:cNvSpPr txBox="1">
            <a:spLocks noGrp="1"/>
          </p:cNvSpPr>
          <p:nvPr>
            <p:ph type="title" idx="18"/>
          </p:nvPr>
        </p:nvSpPr>
        <p:spPr>
          <a:xfrm>
            <a:off x="4867733" y="36655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08</a:t>
            </a:r>
            <a:endParaRPr>
              <a:solidFill>
                <a:srgbClr val="FF0000"/>
              </a:solidFill>
            </a:endParaRPr>
          </a:p>
        </p:txBody>
      </p:sp>
      <p:sp>
        <p:nvSpPr>
          <p:cNvPr id="222" name="Google Shape;222;p37"/>
          <p:cNvSpPr txBox="1">
            <a:spLocks noGrp="1"/>
          </p:cNvSpPr>
          <p:nvPr>
            <p:ph type="subTitle" idx="19"/>
          </p:nvPr>
        </p:nvSpPr>
        <p:spPr>
          <a:xfrm>
            <a:off x="5406234" y="366556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390622"/>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a:t>
            </a:r>
            <a:r>
              <a:rPr lang="en" dirty="0" err="1"/>
              <a:t>utilizadas</a:t>
            </a:r>
            <a:endParaRPr dirty="0"/>
          </a:p>
        </p:txBody>
      </p:sp>
      <p:sp>
        <p:nvSpPr>
          <p:cNvPr id="572" name="Google Shape;572;p65"/>
          <p:cNvSpPr txBox="1"/>
          <p:nvPr/>
        </p:nvSpPr>
        <p:spPr>
          <a:xfrm>
            <a:off x="715100" y="2025655"/>
            <a:ext cx="2571300" cy="3274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Código</a:t>
            </a:r>
            <a:endParaRPr dirty="0">
              <a:solidFill>
                <a:schemeClr val="dk1"/>
              </a:solidFill>
              <a:latin typeface="Alexandria Medium"/>
              <a:ea typeface="Alexandria Medium"/>
              <a:cs typeface="Alexandria Medium"/>
              <a:sym typeface="Alexandria Medium"/>
            </a:endParaRPr>
          </a:p>
        </p:txBody>
      </p:sp>
      <p:sp>
        <p:nvSpPr>
          <p:cNvPr id="574" name="Google Shape;574;p65"/>
          <p:cNvSpPr txBox="1"/>
          <p:nvPr/>
        </p:nvSpPr>
        <p:spPr>
          <a:xfrm>
            <a:off x="3286400" y="2025653"/>
            <a:ext cx="2571300"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Base de dados</a:t>
            </a:r>
            <a:endParaRPr dirty="0">
              <a:solidFill>
                <a:schemeClr val="dk1"/>
              </a:solidFill>
              <a:latin typeface="Alexandria Medium"/>
              <a:ea typeface="Alexandria Medium"/>
              <a:cs typeface="Alexandria Medium"/>
              <a:sym typeface="Alexandria Medium"/>
            </a:endParaRPr>
          </a:p>
        </p:txBody>
      </p:sp>
      <p:sp>
        <p:nvSpPr>
          <p:cNvPr id="576" name="Google Shape;576;p65"/>
          <p:cNvSpPr txBox="1"/>
          <p:nvPr/>
        </p:nvSpPr>
        <p:spPr>
          <a:xfrm>
            <a:off x="5857700" y="2025653"/>
            <a:ext cx="2571300" cy="327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Bibliotecas</a:t>
            </a:r>
            <a:endParaRPr dirty="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79" name="Google Shape;579;p65"/>
          <p:cNvSpPr txBox="1"/>
          <p:nvPr/>
        </p:nvSpPr>
        <p:spPr>
          <a:xfrm>
            <a:off x="715100" y="3863854"/>
            <a:ext cx="2571300" cy="3335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err="1">
                <a:solidFill>
                  <a:schemeClr val="dk1"/>
                </a:solidFill>
                <a:latin typeface="Alexandria Medium"/>
                <a:ea typeface="Alexandria Medium"/>
                <a:cs typeface="Alexandria Medium"/>
                <a:sym typeface="Alexandria Medium"/>
              </a:rPr>
              <a:t>Cloud</a:t>
            </a:r>
            <a:endParaRPr dirty="0">
              <a:solidFill>
                <a:schemeClr val="dk1"/>
              </a:solidFill>
              <a:latin typeface="Alexandria Medium"/>
              <a:ea typeface="Alexandria Medium"/>
              <a:cs typeface="Alexandria Medium"/>
              <a:sym typeface="Alexandria Medium"/>
            </a:endParaRPr>
          </a:p>
        </p:txBody>
      </p:sp>
      <p:sp>
        <p:nvSpPr>
          <p:cNvPr id="581" name="Google Shape;581;p65"/>
          <p:cNvSpPr txBox="1"/>
          <p:nvPr/>
        </p:nvSpPr>
        <p:spPr>
          <a:xfrm>
            <a:off x="3286400" y="3863854"/>
            <a:ext cx="2571300" cy="3335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 </a:t>
            </a:r>
            <a:r>
              <a:rPr lang="en" dirty="0" err="1">
                <a:solidFill>
                  <a:schemeClr val="dk1"/>
                </a:solidFill>
                <a:latin typeface="Alexandria Medium"/>
                <a:ea typeface="Alexandria Medium"/>
                <a:cs typeface="Alexandria Medium"/>
                <a:sym typeface="Alexandria Medium"/>
              </a:rPr>
              <a:t>Edição</a:t>
            </a:r>
            <a:endParaRPr dirty="0">
              <a:solidFill>
                <a:schemeClr val="dk1"/>
              </a:solidFill>
              <a:latin typeface="Alexandria Medium"/>
              <a:ea typeface="Alexandria Medium"/>
              <a:cs typeface="Alexandria Medium"/>
              <a:sym typeface="Alexandria Medium"/>
            </a:endParaRPr>
          </a:p>
        </p:txBody>
      </p:sp>
      <p:sp>
        <p:nvSpPr>
          <p:cNvPr id="583" name="Google Shape;583;p65"/>
          <p:cNvSpPr txBox="1"/>
          <p:nvPr/>
        </p:nvSpPr>
        <p:spPr>
          <a:xfrm>
            <a:off x="5857700" y="3863852"/>
            <a:ext cx="2571300" cy="3335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API´s</a:t>
            </a:r>
            <a:endParaRPr dirty="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5" name="Google Shape;585;p65"/>
          <p:cNvSpPr/>
          <p:nvPr/>
        </p:nvSpPr>
        <p:spPr>
          <a:xfrm>
            <a:off x="45115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6" name="Google Shape;586;p65"/>
          <p:cNvSpPr/>
          <p:nvPr/>
        </p:nvSpPr>
        <p:spPr>
          <a:xfrm>
            <a:off x="45115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7" name="Google Shape;587;p65"/>
          <p:cNvSpPr/>
          <p:nvPr/>
        </p:nvSpPr>
        <p:spPr>
          <a:xfrm>
            <a:off x="70828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8" name="Google Shape;588;p65"/>
          <p:cNvSpPr/>
          <p:nvPr/>
        </p:nvSpPr>
        <p:spPr>
          <a:xfrm>
            <a:off x="70828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589" name="Google Shape;589;p65"/>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cxnSpLocks/>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B416C2F9-FDDA-69D6-D322-262C29B27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893" y="1553086"/>
            <a:ext cx="434306" cy="4343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logo and symbol, meaning, history, PNG">
            <a:extLst>
              <a:ext uri="{FF2B5EF4-FFF2-40B4-BE49-F238E27FC236}">
                <a16:creationId xmlns:a16="http://schemas.microsoft.com/office/drawing/2014/main" id="{1ACDDD32-3FA9-E704-DEC6-4F27E09D3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93" y="1320837"/>
            <a:ext cx="1409413" cy="880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pm - Wikipedia">
            <a:extLst>
              <a:ext uri="{FF2B5EF4-FFF2-40B4-BE49-F238E27FC236}">
                <a16:creationId xmlns:a16="http://schemas.microsoft.com/office/drawing/2014/main" id="{4ED1C2E9-5F42-EE49-C4C1-C75E0DBAA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455" y="1623125"/>
            <a:ext cx="829376" cy="322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Wikipedia">
            <a:extLst>
              <a:ext uri="{FF2B5EF4-FFF2-40B4-BE49-F238E27FC236}">
                <a16:creationId xmlns:a16="http://schemas.microsoft.com/office/drawing/2014/main" id="{E17E121F-EBD2-8AB1-94C0-5F9687769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9617" y="3426367"/>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rcel API Integrations - Pipedream">
            <a:extLst>
              <a:ext uri="{FF2B5EF4-FFF2-40B4-BE49-F238E27FC236}">
                <a16:creationId xmlns:a16="http://schemas.microsoft.com/office/drawing/2014/main" id="{BA023C3F-25D3-F4F8-4CBB-896C945D33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7316" y="3432845"/>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rita – Apps on Google Play">
            <a:extLst>
              <a:ext uri="{FF2B5EF4-FFF2-40B4-BE49-F238E27FC236}">
                <a16:creationId xmlns:a16="http://schemas.microsoft.com/office/drawing/2014/main" id="{C9D106F1-63C1-0C83-A459-FEB5DBAAC8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7256" y="3369845"/>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nkscape – Wikipédia, a enciclopédia livre">
            <a:extLst>
              <a:ext uri="{FF2B5EF4-FFF2-40B4-BE49-F238E27FC236}">
                <a16:creationId xmlns:a16="http://schemas.microsoft.com/office/drawing/2014/main" id="{E229DF0A-DFAA-1240-7092-F7A05E517A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1933" y="3381367"/>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oogle Cloud Resources How to Connect Guide">
            <a:extLst>
              <a:ext uri="{FF2B5EF4-FFF2-40B4-BE49-F238E27FC236}">
                <a16:creationId xmlns:a16="http://schemas.microsoft.com/office/drawing/2014/main" id="{FA9D0F22-0888-12C8-319D-4358594C5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8875" y="340903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xtAuth.js">
            <a:extLst>
              <a:ext uri="{FF2B5EF4-FFF2-40B4-BE49-F238E27FC236}">
                <a16:creationId xmlns:a16="http://schemas.microsoft.com/office/drawing/2014/main" id="{765EAEDF-7EC8-B6AB-8C82-FA0BC040F7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0985" y="3420367"/>
            <a:ext cx="391313" cy="43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{FEA701B3-F646-4566-B47C-E3DEAA2E356B}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ECE87CC7-A87C-740F-3A19-8BFE312373ED}"/>
            </a:ext>
          </a:extLst>
        </p:cNvPr>
        <p:cNvGrpSpPr/>
        <p:nvPr/>
      </p:nvGrpSpPr>
      <p:grpSpPr>
        <a:xfrm>
          <a:off x="0" y="0"/>
          <a:ext cx="0" cy="0"/>
          <a:chOff x="0" y="0"/>
          <a:chExt cx="0" cy="0"/>
        </a:xfrm>
      </p:grpSpPr>
      <p:sp>
        <p:nvSpPr>
          <p:cNvPr id="570" name="Google Shape;570;p65">
            <a:extLst>
              <a:ext uri="{FF2B5EF4-FFF2-40B4-BE49-F238E27FC236}">
                <a16:creationId xmlns:a16="http://schemas.microsoft.com/office/drawing/2014/main" id="{A6F2CFFF-584C-D348-FC32-C576CF58B11F}"/>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a:extLst>
              <a:ext uri="{FF2B5EF4-FFF2-40B4-BE49-F238E27FC236}">
                <a16:creationId xmlns:a16="http://schemas.microsoft.com/office/drawing/2014/main" id="{7033A6DC-87C3-97EE-645C-11D713F7FFFD}"/>
              </a:ext>
            </a:extLst>
          </p:cNvPr>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a:extLst>
              <a:ext uri="{FF2B5EF4-FFF2-40B4-BE49-F238E27FC236}">
                <a16:creationId xmlns:a16="http://schemas.microsoft.com/office/drawing/2014/main" id="{FF7AB4C8-CBEF-65B6-1236-9AD8AF4C1380}"/>
              </a:ext>
            </a:extLst>
          </p:cNvPr>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a:extLst>
              <a:ext uri="{FF2B5EF4-FFF2-40B4-BE49-F238E27FC236}">
                <a16:creationId xmlns:a16="http://schemas.microsoft.com/office/drawing/2014/main" id="{6C4DA42A-B3DD-BBA2-BA87-5DABCBF9C48B}"/>
              </a:ext>
            </a:extLst>
          </p:cNvPr>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a:extLst>
              <a:ext uri="{FF2B5EF4-FFF2-40B4-BE49-F238E27FC236}">
                <a16:creationId xmlns:a16="http://schemas.microsoft.com/office/drawing/2014/main" id="{11A0C731-9162-EDD3-A9C4-6313A382A4C9}"/>
              </a:ext>
            </a:extLst>
          </p:cNvPr>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a:extLst>
              <a:ext uri="{FF2B5EF4-FFF2-40B4-BE49-F238E27FC236}">
                <a16:creationId xmlns:a16="http://schemas.microsoft.com/office/drawing/2014/main" id="{4E27118E-2979-D76E-52C0-BC1A4FE0D91A}"/>
              </a:ext>
            </a:extLst>
          </p:cNvPr>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a:extLst>
              <a:ext uri="{FF2B5EF4-FFF2-40B4-BE49-F238E27FC236}">
                <a16:creationId xmlns:a16="http://schemas.microsoft.com/office/drawing/2014/main" id="{58E414E4-386D-7F9E-72BB-590CEE86C780}"/>
              </a:ext>
            </a:extLst>
          </p:cNvPr>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a:extLst>
              <a:ext uri="{FF2B5EF4-FFF2-40B4-BE49-F238E27FC236}">
                <a16:creationId xmlns:a16="http://schemas.microsoft.com/office/drawing/2014/main" id="{F93184FF-F49D-8C93-163E-8BE9AACB7573}"/>
              </a:ext>
            </a:extLst>
          </p:cNvPr>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a:extLst>
              <a:ext uri="{FF2B5EF4-FFF2-40B4-BE49-F238E27FC236}">
                <a16:creationId xmlns:a16="http://schemas.microsoft.com/office/drawing/2014/main" id="{92EF6729-D93D-C071-AD6F-09B8B6569B29}"/>
              </a:ext>
            </a:extLst>
          </p:cNvPr>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a:extLst>
              <a:ext uri="{FF2B5EF4-FFF2-40B4-BE49-F238E27FC236}">
                <a16:creationId xmlns:a16="http://schemas.microsoft.com/office/drawing/2014/main" id="{51C7FB71-983A-1DD4-2B3C-46A2E27923BF}"/>
              </a:ext>
            </a:extLst>
          </p:cNvPr>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a:extLst>
              <a:ext uri="{FF2B5EF4-FFF2-40B4-BE49-F238E27FC236}">
                <a16:creationId xmlns:a16="http://schemas.microsoft.com/office/drawing/2014/main" id="{FF4F00F6-4EE2-49C4-6892-E59DB1333C42}"/>
              </a:ext>
            </a:extLst>
          </p:cNvPr>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a:extLst>
              <a:ext uri="{FF2B5EF4-FFF2-40B4-BE49-F238E27FC236}">
                <a16:creationId xmlns:a16="http://schemas.microsoft.com/office/drawing/2014/main" id="{98F09C24-CAC2-6EFE-0416-85203EB48FB7}"/>
              </a:ext>
            </a:extLst>
          </p:cNvPr>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a:extLst>
              <a:ext uri="{FF2B5EF4-FFF2-40B4-BE49-F238E27FC236}">
                <a16:creationId xmlns:a16="http://schemas.microsoft.com/office/drawing/2014/main" id="{8F45A998-754A-BDE4-B172-323A9A80C572}"/>
              </a:ext>
            </a:extLst>
          </p:cNvPr>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a:extLst>
              <a:ext uri="{FF2B5EF4-FFF2-40B4-BE49-F238E27FC236}">
                <a16:creationId xmlns:a16="http://schemas.microsoft.com/office/drawing/2014/main" id="{1ABC5097-29F0-15E3-70A3-24E89A1B0BA0}"/>
              </a:ext>
            </a:extLst>
          </p:cNvPr>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a:extLst>
              <a:ext uri="{FF2B5EF4-FFF2-40B4-BE49-F238E27FC236}">
                <a16:creationId xmlns:a16="http://schemas.microsoft.com/office/drawing/2014/main" id="{D4572011-F115-4EBF-0155-42FABA6F9AF4}"/>
              </a:ext>
            </a:extLst>
          </p:cNvPr>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a:extLst>
              <a:ext uri="{FF2B5EF4-FFF2-40B4-BE49-F238E27FC236}">
                <a16:creationId xmlns:a16="http://schemas.microsoft.com/office/drawing/2014/main" id="{D0E17091-5089-5A71-D79A-EB5A1ABF6157}"/>
              </a:ext>
            </a:extLst>
          </p:cNvPr>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a:extLst>
              <a:ext uri="{FF2B5EF4-FFF2-40B4-BE49-F238E27FC236}">
                <a16:creationId xmlns:a16="http://schemas.microsoft.com/office/drawing/2014/main" id="{7160991C-B08A-279F-2F46-CC7478CB91DE}"/>
              </a:ext>
            </a:extLst>
          </p:cNvPr>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a:extLst>
              <a:ext uri="{FF2B5EF4-FFF2-40B4-BE49-F238E27FC236}">
                <a16:creationId xmlns:a16="http://schemas.microsoft.com/office/drawing/2014/main" id="{5738374A-1050-E4C2-8BE7-01155C9E605D}"/>
              </a:ext>
            </a:extLst>
          </p:cNvPr>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a:extLst>
              <a:ext uri="{FF2B5EF4-FFF2-40B4-BE49-F238E27FC236}">
                <a16:creationId xmlns:a16="http://schemas.microsoft.com/office/drawing/2014/main" id="{E2A2C4FF-EE8C-FC24-BEE1-79A5E1BE89E1}"/>
              </a:ext>
            </a:extLst>
          </p:cNvPr>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a:extLst>
              <a:ext uri="{FF2B5EF4-FFF2-40B4-BE49-F238E27FC236}">
                <a16:creationId xmlns:a16="http://schemas.microsoft.com/office/drawing/2014/main" id="{0699AAEB-3BDA-CF0A-956C-DF57C2788ACF}"/>
              </a:ext>
            </a:extLst>
          </p:cNvPr>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a:extLst>
              <a:ext uri="{FF2B5EF4-FFF2-40B4-BE49-F238E27FC236}">
                <a16:creationId xmlns:a16="http://schemas.microsoft.com/office/drawing/2014/main" id="{4ADFE164-47FF-16A2-D3DC-984F5CC1904D}"/>
              </a:ext>
            </a:extLst>
          </p:cNvPr>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a:extLst>
              <a:ext uri="{FF2B5EF4-FFF2-40B4-BE49-F238E27FC236}">
                <a16:creationId xmlns:a16="http://schemas.microsoft.com/office/drawing/2014/main" id="{F5D50FF4-FD6F-A659-FB81-DC1D589BAB70}"/>
              </a:ext>
            </a:extLst>
          </p:cNvPr>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a:extLst>
              <a:ext uri="{FF2B5EF4-FFF2-40B4-BE49-F238E27FC236}">
                <a16:creationId xmlns:a16="http://schemas.microsoft.com/office/drawing/2014/main" id="{25CB4F93-E0C0-DD2F-1EA0-FBFE21A690F7}"/>
              </a:ext>
            </a:extLst>
          </p:cNvPr>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a:extLst>
              <a:ext uri="{FF2B5EF4-FFF2-40B4-BE49-F238E27FC236}">
                <a16:creationId xmlns:a16="http://schemas.microsoft.com/office/drawing/2014/main" id="{622D27A8-FD5F-6EA0-E80F-E640B36A0C90}"/>
              </a:ext>
            </a:extLst>
          </p:cNvPr>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1809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34C402A-1EF3-FA2C-7D33-D8AE12825DC5}"/>
            </a:ext>
          </a:extLst>
        </p:cNvPr>
        <p:cNvGrpSpPr/>
        <p:nvPr/>
      </p:nvGrpSpPr>
      <p:grpSpPr>
        <a:xfrm>
          <a:off x="0" y="0"/>
          <a:ext cx="0" cy="0"/>
          <a:chOff x="0" y="0"/>
          <a:chExt cx="0" cy="0"/>
        </a:xfrm>
      </p:grpSpPr>
      <p:sp>
        <p:nvSpPr>
          <p:cNvPr id="206" name="Google Shape;206;p37">
            <a:extLst>
              <a:ext uri="{FF2B5EF4-FFF2-40B4-BE49-F238E27FC236}">
                <a16:creationId xmlns:a16="http://schemas.microsoft.com/office/drawing/2014/main" id="{86CCC7DA-4D26-DDD4-37E3-583CD7637433}"/>
              </a:ext>
            </a:extLst>
          </p:cNvPr>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a:extLst>
              <a:ext uri="{FF2B5EF4-FFF2-40B4-BE49-F238E27FC236}">
                <a16:creationId xmlns:a16="http://schemas.microsoft.com/office/drawing/2014/main" id="{E71F4177-72B1-02C6-CF41-874FB544F422}"/>
              </a:ext>
            </a:extLst>
          </p:cNvPr>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a:extLst>
              <a:ext uri="{FF2B5EF4-FFF2-40B4-BE49-F238E27FC236}">
                <a16:creationId xmlns:a16="http://schemas.microsoft.com/office/drawing/2014/main" id="{DCE3EF53-4EA7-1D31-E2AF-0E9D9E3AB8E0}"/>
              </a:ext>
            </a:extLst>
          </p:cNvPr>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a:extLst>
              <a:ext uri="{FF2B5EF4-FFF2-40B4-BE49-F238E27FC236}">
                <a16:creationId xmlns:a16="http://schemas.microsoft.com/office/drawing/2014/main" id="{C7A5CE2D-8B4E-2951-5F40-0F781BCE7A39}"/>
              </a:ext>
            </a:extLst>
          </p:cNvPr>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a:extLst>
              <a:ext uri="{FF2B5EF4-FFF2-40B4-BE49-F238E27FC236}">
                <a16:creationId xmlns:a16="http://schemas.microsoft.com/office/drawing/2014/main" id="{0CD9401E-D0C4-0C34-09C5-68D2C482072A}"/>
              </a:ext>
            </a:extLst>
          </p:cNvPr>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a:extLst>
              <a:ext uri="{FF2B5EF4-FFF2-40B4-BE49-F238E27FC236}">
                <a16:creationId xmlns:a16="http://schemas.microsoft.com/office/drawing/2014/main" id="{2EA75742-AD10-0006-8076-D0E8681415B2}"/>
              </a:ext>
            </a:extLst>
          </p:cNvPr>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a:extLst>
              <a:ext uri="{FF2B5EF4-FFF2-40B4-BE49-F238E27FC236}">
                <a16:creationId xmlns:a16="http://schemas.microsoft.com/office/drawing/2014/main" id="{69D74D25-D6ED-6B4A-47A4-1BE443B6ACB3}"/>
              </a:ext>
            </a:extLst>
          </p:cNvPr>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a:extLst>
              <a:ext uri="{FF2B5EF4-FFF2-40B4-BE49-F238E27FC236}">
                <a16:creationId xmlns:a16="http://schemas.microsoft.com/office/drawing/2014/main" id="{A1059A8D-63BF-5E18-80F0-0865C383E170}"/>
              </a:ext>
            </a:extLst>
          </p:cNvPr>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a:extLst>
              <a:ext uri="{FF2B5EF4-FFF2-40B4-BE49-F238E27FC236}">
                <a16:creationId xmlns:a16="http://schemas.microsoft.com/office/drawing/2014/main" id="{59FFA1E3-F286-D807-93C2-EA81C0CECC5C}"/>
              </a:ext>
            </a:extLst>
          </p:cNvPr>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a:extLst>
              <a:ext uri="{FF2B5EF4-FFF2-40B4-BE49-F238E27FC236}">
                <a16:creationId xmlns:a16="http://schemas.microsoft.com/office/drawing/2014/main" id="{A8E526C1-F490-9BE7-9761-4E06276F51E5}"/>
              </a:ext>
            </a:extLst>
          </p:cNvPr>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a:extLst>
              <a:ext uri="{FF2B5EF4-FFF2-40B4-BE49-F238E27FC236}">
                <a16:creationId xmlns:a16="http://schemas.microsoft.com/office/drawing/2014/main" id="{11D21E72-345F-973C-9D00-1FFA14D3FCAD}"/>
              </a:ext>
            </a:extLst>
          </p:cNvPr>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a:extLst>
              <a:ext uri="{FF2B5EF4-FFF2-40B4-BE49-F238E27FC236}">
                <a16:creationId xmlns:a16="http://schemas.microsoft.com/office/drawing/2014/main" id="{40DAFF5A-E1A7-18A9-6CAD-7B87CE99007D}"/>
              </a:ext>
            </a:extLst>
          </p:cNvPr>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a:extLst>
              <a:ext uri="{FF2B5EF4-FFF2-40B4-BE49-F238E27FC236}">
                <a16:creationId xmlns:a16="http://schemas.microsoft.com/office/drawing/2014/main" id="{C34CCAA3-784A-7B3F-3FB8-A53E3A896A68}"/>
              </a:ext>
            </a:extLst>
          </p:cNvPr>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a:extLst>
              <a:ext uri="{FF2B5EF4-FFF2-40B4-BE49-F238E27FC236}">
                <a16:creationId xmlns:a16="http://schemas.microsoft.com/office/drawing/2014/main" id="{4F851895-0317-0DF3-BE21-01CF5D4ABBC0}"/>
              </a:ext>
            </a:extLst>
          </p:cNvPr>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a:extLst>
              <a:ext uri="{FF2B5EF4-FFF2-40B4-BE49-F238E27FC236}">
                <a16:creationId xmlns:a16="http://schemas.microsoft.com/office/drawing/2014/main" id="{513A6907-ADA5-5908-CF72-EE3A8367BA24}"/>
              </a:ext>
            </a:extLst>
          </p:cNvPr>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a:extLst>
              <a:ext uri="{FF2B5EF4-FFF2-40B4-BE49-F238E27FC236}">
                <a16:creationId xmlns:a16="http://schemas.microsoft.com/office/drawing/2014/main" id="{72238EDC-4EEE-2942-7068-5276AC4D0201}"/>
              </a:ext>
            </a:extLst>
          </p:cNvPr>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a:extLst>
              <a:ext uri="{FF2B5EF4-FFF2-40B4-BE49-F238E27FC236}">
                <a16:creationId xmlns:a16="http://schemas.microsoft.com/office/drawing/2014/main" id="{5D844381-BA70-4DC1-1373-9B8A7E78DF3A}"/>
              </a:ext>
            </a:extLst>
          </p:cNvPr>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extLst>
      <p:ext uri="{BB962C8B-B14F-4D97-AF65-F5344CB8AC3E}">
        <p14:creationId xmlns:p14="http://schemas.microsoft.com/office/powerpoint/2010/main" val="318204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{7CC33D16-3101-402E-BF78-D12FA6E878D3}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{7CC33D16-3101-402E-BF78-D12FA6E878D3}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2563</Words>
  <Application>Microsoft Macintosh PowerPoint</Application>
  <PresentationFormat>Apresentação no Ecrã (16:9)</PresentationFormat>
  <Paragraphs>421</Paragraphs>
  <Slides>56</Slides>
  <Notes>56</Notes>
  <HiddenSlides>0</HiddenSlides>
  <MMClips>0</MMClips>
  <ScaleCrop>false</ScaleCrop>
  <HeadingPairs>
    <vt:vector size="6" baseType="variant">
      <vt:variant>
        <vt:lpstr>Tipos de letra usados</vt:lpstr>
      </vt:variant>
      <vt:variant>
        <vt:i4>9</vt:i4>
      </vt:variant>
      <vt:variant>
        <vt:lpstr>Tema</vt:lpstr>
      </vt:variant>
      <vt:variant>
        <vt:i4>2</vt:i4>
      </vt:variant>
      <vt:variant>
        <vt:lpstr>Títulos dos diapositivos</vt:lpstr>
      </vt:variant>
      <vt:variant>
        <vt:i4>56</vt:i4>
      </vt:variant>
    </vt:vector>
  </HeadingPairs>
  <TitlesOfParts>
    <vt:vector size="67" baseType="lpstr">
      <vt:lpstr>Proxima Nova</vt:lpstr>
      <vt:lpstr>Arial</vt:lpstr>
      <vt:lpstr>Roboto Medium</vt:lpstr>
      <vt:lpstr>Calibri</vt:lpstr>
      <vt:lpstr>Proxima Nova Semibold</vt:lpstr>
      <vt:lpstr>Amatic SC</vt:lpstr>
      <vt:lpstr>Alexandria Medium</vt:lpstr>
      <vt:lpstr>Alexandria</vt:lpstr>
      <vt:lpstr>Albert Sans</vt:lpstr>
      <vt:lpstr>Lead Funnel by Slidesgo</vt:lpstr>
      <vt:lpstr>Slidesgo Final Pages</vt:lpstr>
      <vt:lpstr>Apresentação do PowerPoint</vt:lpstr>
      <vt:lpstr>01</vt:lpstr>
      <vt:lpstr>Ferramentas utilizadas</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Apresentação do PowerPoint</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Tomé Almeida</cp:lastModifiedBy>
  <cp:revision>15</cp:revision>
  <dcterms:modified xsi:type="dcterms:W3CDTF">2024-12-03T16:56:37Z</dcterms:modified>
</cp:coreProperties>
</file>